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4660"/>
  </p:normalViewPr>
  <p:slideViewPr>
    <p:cSldViewPr snapToGrid="0">
      <p:cViewPr varScale="1">
        <p:scale>
          <a:sx n="59" d="100"/>
          <a:sy n="59" d="100"/>
        </p:scale>
        <p:origin x="4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earch.follettsoftware.com/metasearch/ui/358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barrilr@gcsnc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Destiny Discover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8377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 step-by-step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Logging into Destiny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Browsing Destiny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Searching Destiny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Checking out an eBook or audiobook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4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LOGGING INTO THE SITE</a:t>
            </a:r>
            <a:br>
              <a:rPr lang="en-US" dirty="0">
                <a:latin typeface="Candara" panose="020E0502030303020204" pitchFamily="34" charset="0"/>
              </a:rPr>
            </a:br>
            <a:r>
              <a:rPr lang="en-US" sz="1600" b="1" dirty="0">
                <a:solidFill>
                  <a:srgbClr val="C00000"/>
                </a:solidFill>
              </a:rPr>
              <a:t>Our Online Catalog can be reached by clicking </a:t>
            </a:r>
            <a:r>
              <a:rPr lang="en-US" sz="1600" b="1" dirty="0">
                <a:solidFill>
                  <a:srgbClr val="C00000"/>
                </a:solidFill>
                <a:hlinkClick r:id="rId2"/>
              </a:rPr>
              <a:t>HERE</a:t>
            </a:r>
            <a:br>
              <a:rPr lang="en-US" sz="1600" b="1" dirty="0">
                <a:solidFill>
                  <a:srgbClr val="C00000"/>
                </a:solidFill>
              </a:rPr>
            </a:br>
            <a:endParaRPr lang="en-US" sz="1600" dirty="0">
              <a:latin typeface="Candara" panose="020E0502030303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527" b="6109"/>
          <a:stretch/>
        </p:blipFill>
        <p:spPr>
          <a:xfrm>
            <a:off x="1940606" y="2095500"/>
            <a:ext cx="8980714" cy="4512129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9799751" y="624110"/>
            <a:ext cx="2243138" cy="1671638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Log into the site by clicking here and entering your student’s ID as the username and their birthday as the password.</a:t>
            </a:r>
          </a:p>
        </p:txBody>
      </p:sp>
    </p:spTree>
    <p:extLst>
      <p:ext uri="{BB962C8B-B14F-4D97-AF65-F5344CB8AC3E}">
        <p14:creationId xmlns:p14="http://schemas.microsoft.com/office/powerpoint/2010/main" val="18929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Browsing Destiny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031" b="4987"/>
          <a:stretch/>
        </p:blipFill>
        <p:spPr>
          <a:xfrm>
            <a:off x="1379965" y="1264555"/>
            <a:ext cx="9682843" cy="4953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 flipH="1" flipV="1">
            <a:off x="2486025" y="2071688"/>
            <a:ext cx="103187" cy="6191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Speech Bubble: Rectangle with Corners Rounded 4"/>
          <p:cNvSpPr/>
          <p:nvPr/>
        </p:nvSpPr>
        <p:spPr>
          <a:xfrm rot="5400000">
            <a:off x="9375682" y="2190750"/>
            <a:ext cx="2243138" cy="1671638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Use the picture categories to browse for groups of books dealing with a particular subject.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51314" y="4710113"/>
            <a:ext cx="555981" cy="1147762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peech Bubble: Rectangle with Corners Rounded 11"/>
          <p:cNvSpPr/>
          <p:nvPr/>
        </p:nvSpPr>
        <p:spPr>
          <a:xfrm rot="16200000">
            <a:off x="734347" y="3225458"/>
            <a:ext cx="2243138" cy="1671638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Browse the most popular eBooks &amp; audiobooks.</a:t>
            </a:r>
          </a:p>
        </p:txBody>
      </p:sp>
    </p:spTree>
    <p:extLst>
      <p:ext uri="{BB962C8B-B14F-4D97-AF65-F5344CB8AC3E}">
        <p14:creationId xmlns:p14="http://schemas.microsoft.com/office/powerpoint/2010/main" val="136801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Searching Destiny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04" b="5781"/>
          <a:stretch/>
        </p:blipFill>
        <p:spPr>
          <a:xfrm>
            <a:off x="2847250" y="1616529"/>
            <a:ext cx="9041973" cy="4555672"/>
          </a:xfrm>
          <a:prstGeom prst="rect">
            <a:avLst/>
          </a:prstGeom>
        </p:spPr>
      </p:pic>
      <p:sp>
        <p:nvSpPr>
          <p:cNvPr id="5" name="Speech Bubble: Rectangle with Corners Rounded 4"/>
          <p:cNvSpPr/>
          <p:nvPr/>
        </p:nvSpPr>
        <p:spPr>
          <a:xfrm rot="5400000">
            <a:off x="10383043" y="1896836"/>
            <a:ext cx="2243138" cy="1671638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If you are looking for something specific, you can use the bar to perform a search.</a:t>
            </a:r>
          </a:p>
        </p:txBody>
      </p:sp>
    </p:spTree>
    <p:extLst>
      <p:ext uri="{BB962C8B-B14F-4D97-AF65-F5344CB8AC3E}">
        <p14:creationId xmlns:p14="http://schemas.microsoft.com/office/powerpoint/2010/main" val="4234355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Checking </a:t>
            </a:r>
            <a:r>
              <a:rPr lang="en-US"/>
              <a:t>Out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330" t="4502" r="20849" b="5689"/>
          <a:stretch/>
        </p:blipFill>
        <p:spPr>
          <a:xfrm>
            <a:off x="765838" y="1264555"/>
            <a:ext cx="4524619" cy="4585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169" r="13616" b="5455"/>
          <a:stretch/>
        </p:blipFill>
        <p:spPr>
          <a:xfrm>
            <a:off x="5404757" y="2486935"/>
            <a:ext cx="7357987" cy="4232269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 rot="16200000">
            <a:off x="1467643" y="4182434"/>
            <a:ext cx="2243138" cy="1671638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First, click on the picture of the eBook you want to read.</a:t>
            </a:r>
          </a:p>
        </p:txBody>
      </p:sp>
      <p:sp>
        <p:nvSpPr>
          <p:cNvPr id="8" name="Speech Bubble: Rectangle with Corners Rounded 7"/>
          <p:cNvSpPr/>
          <p:nvPr/>
        </p:nvSpPr>
        <p:spPr>
          <a:xfrm rot="16200000">
            <a:off x="9278103" y="2481718"/>
            <a:ext cx="2367873" cy="1671638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After clicking on your eBook or audiobook, you can choose to  either Open or Checkout. Checkouts will appear in your bookbag at the top left of the screen.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617029" y="3004457"/>
            <a:ext cx="3915927" cy="1223872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84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Please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tutorial only covers the most basic functions of our Online Catalog.</a:t>
            </a:r>
          </a:p>
          <a:p>
            <a:r>
              <a:rPr lang="en-US" dirty="0"/>
              <a:t>I am always available should you have any questions or need further assistance.</a:t>
            </a:r>
          </a:p>
          <a:p>
            <a:r>
              <a:rPr lang="en-US" dirty="0"/>
              <a:t>My email is </a:t>
            </a:r>
            <a:r>
              <a:rPr lang="en-US" dirty="0">
                <a:hlinkClick r:id="rId2"/>
              </a:rPr>
              <a:t>barrilr@gcsnc.com</a:t>
            </a:r>
            <a:endParaRPr lang="en-US" dirty="0"/>
          </a:p>
          <a:p>
            <a:endParaRPr lang="en-US" dirty="0"/>
          </a:p>
        </p:txBody>
      </p:sp>
      <p:pic>
        <p:nvPicPr>
          <p:cNvPr id="5" name="Graphic 4" descr="Smiling Face with No Fill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9613" y="3427552"/>
            <a:ext cx="2276702" cy="227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2349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1660</TotalTime>
  <Words>176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Candara</vt:lpstr>
      <vt:lpstr>Century Gothic</vt:lpstr>
      <vt:lpstr>Wingdings 3</vt:lpstr>
      <vt:lpstr>Wisp</vt:lpstr>
      <vt:lpstr>Using Destiny Discover</vt:lpstr>
      <vt:lpstr>LOGGING INTO THE SITE Our Online Catalog can be reached by clicking HERE </vt:lpstr>
      <vt:lpstr>Browsing Destiny</vt:lpstr>
      <vt:lpstr>Searching Destiny</vt:lpstr>
      <vt:lpstr>Checking Out Online</vt:lpstr>
      <vt:lpstr>Please 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Destiny Discover</dc:title>
  <dc:creator>Barrilleaux, Robert J</dc:creator>
  <cp:lastModifiedBy>Barrilleaux, Robert J</cp:lastModifiedBy>
  <cp:revision>9</cp:revision>
  <dcterms:created xsi:type="dcterms:W3CDTF">2018-03-07T16:03:09Z</dcterms:created>
  <dcterms:modified xsi:type="dcterms:W3CDTF">2018-03-08T20:27:10Z</dcterms:modified>
</cp:coreProperties>
</file>